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1" r:id="rId3"/>
    <p:sldId id="282" r:id="rId4"/>
    <p:sldId id="273" r:id="rId5"/>
    <p:sldId id="280" r:id="rId6"/>
    <p:sldId id="295" r:id="rId7"/>
    <p:sldId id="296" r:id="rId8"/>
    <p:sldId id="298" r:id="rId9"/>
    <p:sldId id="297" r:id="rId10"/>
    <p:sldId id="299" r:id="rId11"/>
    <p:sldId id="293" r:id="rId12"/>
    <p:sldId id="303" r:id="rId13"/>
    <p:sldId id="300" r:id="rId14"/>
    <p:sldId id="302" r:id="rId15"/>
    <p:sldId id="301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CB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8" autoAdjust="0"/>
  </p:normalViewPr>
  <p:slideViewPr>
    <p:cSldViewPr>
      <p:cViewPr varScale="1">
        <p:scale>
          <a:sx n="109" d="100"/>
          <a:sy n="109" d="100"/>
        </p:scale>
        <p:origin x="-16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8D5B5-AA7A-4267-9351-D758ABC9F93B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D6E83-F6D4-4347-A918-2DB7BBB254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822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65566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6330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28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65190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5819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7518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392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1905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9390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3469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6978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051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39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55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245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549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2539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804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466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645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EF70-AB20-49F8-AE2A-60DD5592F646}" type="datetimeFigureOut">
              <a:rPr lang="cs-CZ" smtClean="0"/>
              <a:pPr/>
              <a:t>17.3.2015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8877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info@aceducation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auretafigural.cz/default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keramika-oznice.cz/Keramiko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28" name="Picture 4" descr="66ca8ebe0673c9fd9cbf86d7c774f581-abstract-design-background-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2" y="1687534"/>
            <a:ext cx="597169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4355974" y="1687534"/>
            <a:ext cx="475517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Název projektu: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Všechno v mém životě souvisí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„MINIPODNIKY“</a:t>
            </a:r>
            <a:endParaRPr lang="cs-CZ" altLang="cs-CZ" b="1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Registrační  číslo: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CZ.1.07/1.1.00/54.0041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i="1" u="sng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PODNIKÁNÍ</a:t>
            </a:r>
            <a:endParaRPr lang="cs-CZ" sz="2800" b="1" i="1" u="sng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7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8352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Volba činnosti - Porovnání s konkurencí: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sz="2400" dirty="0" smtClean="0"/>
              <a:t>      Každý mini podnik by měl vybrat na trhu svůj reálný vzor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1) Na internetu vyhledá firmy s podobnou činností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2) Podle webu a charakteru výrobků a služeb vybere vzor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3) Zjistí cenu výrobků nebo služeb vzorové firmy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4) Zjistí zda vzorová firma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Prosperuje – dosahuje zisku,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Neprosperuje – dosahuje ztráty.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61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Doporučený postup u mini podniků</a:t>
            </a:r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Vytvořit podnikatelský plán Mini podniku, který bude obsahovat informace dle struktury podnikatelského záměru.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Hodnocení podnikatelského záměru bude zaměřeno na porovnání s fungujícími společnostmi, bude hodnocena originalita nápadu, stupeň přidané hodnoty, rentabilita činnosti mini podniku, personální zajištění a organizace mini podniku. 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Budou posouzeny další možnosti financování, podpora rodičů, sponzorů, zřizovatelů školy.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437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Doporučený postup u mini podniků:</a:t>
            </a:r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Rozvaha</a:t>
            </a:r>
            <a:r>
              <a:rPr lang="cs-CZ" dirty="0" smtClean="0"/>
              <a:t> mimi podniku </a:t>
            </a:r>
          </a:p>
          <a:p>
            <a:r>
              <a:rPr lang="cs-CZ" dirty="0" smtClean="0"/>
              <a:t>Aktiva</a:t>
            </a:r>
          </a:p>
          <a:p>
            <a:r>
              <a:rPr lang="cs-CZ" dirty="0" smtClean="0"/>
              <a:t>Pasiva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Výsledovka</a:t>
            </a:r>
            <a:r>
              <a:rPr lang="cs-CZ" dirty="0" smtClean="0"/>
              <a:t> mini podniku</a:t>
            </a:r>
          </a:p>
          <a:p>
            <a:endParaRPr lang="cs-CZ" dirty="0" smtClean="0"/>
          </a:p>
          <a:p>
            <a:r>
              <a:rPr lang="cs-CZ" dirty="0" smtClean="0"/>
              <a:t>Využíváme reálné hodnoty vzorových firem a spolupráce s mini podnikem zaměřeným na poradenství pro podnikatele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22519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PŘÍKLAD – hospodaření prosperující firmy: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Keramika Celina s.r.o. 				</a:t>
            </a:r>
            <a:r>
              <a:rPr lang="cs-CZ" sz="2400" dirty="0" smtClean="0">
                <a:hlinkClick r:id="rId7"/>
              </a:rPr>
              <a:t>Odkaz</a:t>
            </a: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Příklady výrobků: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Pana Maria malovaná, velká 41 cm 	 	€   96,80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Anděl velký, bílý 18 cm				€   30,25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Pražské jezulátko 40 cm			€ 350,90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Zvonek s pražským jezulátkem 10 cm	</a:t>
            </a:r>
            <a:r>
              <a:rPr lang="cs-CZ" sz="2400" dirty="0"/>
              <a:t> </a:t>
            </a:r>
            <a:r>
              <a:rPr lang="cs-CZ" sz="2400" dirty="0" smtClean="0"/>
              <a:t>	€   12,00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Počet zaměstnanců 31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542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22519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PŘÍKLAD – hospodaření neprosperující firmy: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Keramika OZNICE a.s. 				</a:t>
            </a:r>
            <a:r>
              <a:rPr lang="cs-CZ" sz="2400" dirty="0" smtClean="0">
                <a:hlinkClick r:id="rId7"/>
              </a:rPr>
              <a:t>Odkaz</a:t>
            </a: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Příklady výrobků: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Keramický medvěd malý 13 cm		   152 Kč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Keramická Maria 35 cm			   415 Kč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Keramická Sněhurka 54 cm			1 248 Kč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Keramická hrdlička 13 cm			    306 Kč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Počet zaměstnanců 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329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22519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ROZPOČET </a:t>
            </a:r>
            <a:r>
              <a:rPr lang="cs-CZ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minipodniku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KERAMIKA: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9479364"/>
              </p:ext>
            </p:extLst>
          </p:nvPr>
        </p:nvGraphicFramePr>
        <p:xfrm>
          <a:off x="827584" y="1730268"/>
          <a:ext cx="7488831" cy="402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99176"/>
                <a:gridCol w="1677488"/>
                <a:gridCol w="1512167"/>
              </a:tblGrid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Položka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Měsíční</a:t>
                      </a:r>
                      <a:r>
                        <a:rPr lang="cs-CZ" sz="1600" baseline="0" dirty="0" smtClean="0"/>
                        <a:t> náklady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Roční náklady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Elektřina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300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3 600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50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600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Topení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200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2 400Kč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Mzdy 2 ped. +0,1 úklid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1 200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14 400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Hlína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1 050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12 600</a:t>
                      </a:r>
                      <a:r>
                        <a:rPr lang="cs-CZ" sz="1600" baseline="0" dirty="0" smtClean="0"/>
                        <a:t>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Licí hmota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240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Glazura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50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600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Gurel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45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540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Ostatní materiál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200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2 400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Režijní náklady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750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9 000 Kč</a:t>
                      </a:r>
                      <a:endParaRPr lang="cs-CZ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Náklady celkem</a:t>
                      </a:r>
                      <a:endParaRPr lang="cs-CZ" sz="1600" b="1" dirty="0"/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3 865 Kč</a:t>
                      </a:r>
                      <a:endParaRPr lang="cs-CZ" sz="1600" b="1" dirty="0"/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46 380 Kč</a:t>
                      </a:r>
                      <a:endParaRPr lang="cs-CZ" sz="1600" b="1" dirty="0"/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06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1547664" y="1632971"/>
            <a:ext cx="6192688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9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8" name="Obrázek 17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8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49989" y="1476073"/>
            <a:ext cx="46410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průvodce podnikáním:</a:t>
            </a:r>
            <a:endParaRPr lang="cs-CZ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2382" y="2174445"/>
            <a:ext cx="83660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/>
              <a:t>Podnikání je činnost</a:t>
            </a:r>
            <a:r>
              <a:rPr lang="cs-CZ" sz="2400" dirty="0" smtClean="0"/>
              <a:t>, kterou organizuje vedení společnosti (statutární zástupci) a realizují manažeři a zaměstnanci podniků, aby pro jejich majitele (společníky, akcionáře) zhodnotily vložené investice. </a:t>
            </a:r>
          </a:p>
          <a:p>
            <a:pPr>
              <a:spcAft>
                <a:spcPts val="1200"/>
              </a:spcAft>
            </a:pPr>
            <a:r>
              <a:rPr lang="cs-CZ" sz="2400" b="1" dirty="0" smtClean="0"/>
              <a:t>Cílem je vytvoření a následné rozdělení zisku nebo zhodnocení podílů (akcií) a jejich následný prodej.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Předmětem podnikání je obchod, výroba či poskytování služeb.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Jedná se o velmi rizikovou činnost a potenciální investor chce znát zcela jasný    </a:t>
            </a:r>
            <a:r>
              <a:rPr lang="cs-CZ" sz="2400" b="1" u="sng" dirty="0" smtClean="0"/>
              <a:t>podnikatelský plán/záměr</a:t>
            </a:r>
            <a:r>
              <a:rPr lang="cs-CZ" sz="2400" dirty="0" smtClean="0"/>
              <a:t>.</a:t>
            </a:r>
          </a:p>
          <a:p>
            <a:pPr>
              <a:spcAft>
                <a:spcPts val="1200"/>
              </a:spcAft>
            </a:pPr>
            <a:endParaRPr lang="cs-CZ" sz="2400" b="1" i="1" u="sng" dirty="0"/>
          </a:p>
        </p:txBody>
      </p:sp>
    </p:spTree>
    <p:extLst>
      <p:ext uri="{BB962C8B-B14F-4D97-AF65-F5344CB8AC3E}">
        <p14:creationId xmlns="" xmlns:p14="http://schemas.microsoft.com/office/powerpoint/2010/main" val="24036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379083"/>
            <a:ext cx="9144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OBECNÁ STRUKTURA podnikatelského záměru:</a:t>
            </a:r>
            <a:endParaRPr lang="cs-CZ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9158" y="2084346"/>
            <a:ext cx="8065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Základní popis činnosti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Harmonogram realizace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Průzkum trhu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Ekonomický a finanční plán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66125" y="1332057"/>
            <a:ext cx="5904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ZÁKLADNÍ POPIS ČINNOSTI: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Název projektu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Popis podniku</a:t>
            </a:r>
            <a:r>
              <a:rPr lang="cs-CZ" sz="2400" dirty="0"/>
              <a:t> </a:t>
            </a:r>
            <a:r>
              <a:rPr lang="cs-CZ" sz="2400" dirty="0" smtClean="0"/>
              <a:t>– základní informace o podniku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Předmět podnikání a hlavní podnikatelské aktivity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Organizace podniku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Popis zboží, výrobku či služby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Právní forma</a:t>
            </a:r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-119756" y="1395925"/>
            <a:ext cx="65639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Harmonogram REALIZACE: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Kdo bude činnost realizovat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/>
              <a:t>K</a:t>
            </a:r>
            <a:r>
              <a:rPr lang="cs-CZ" sz="2400" dirty="0" smtClean="0"/>
              <a:t>olik osob bude zapojeno – personální zdroje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/>
              <a:t>J</a:t>
            </a:r>
            <a:r>
              <a:rPr lang="cs-CZ" sz="2400" dirty="0" smtClean="0"/>
              <a:t>ejich odborná kvalifikace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Zajištění potřebných vstupů a dodavatelů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Časový harmonogram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4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3600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Průzkum trhu: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9208" y="1917259"/>
            <a:ext cx="8065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Průzkum trhu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Analýza poptávky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Charakteristika spotřebitelů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Rozbor konkurence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Marketing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Propagace</a:t>
            </a:r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207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5976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Ekonomický a finanční plán: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0656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Ekonomický plán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Finanční plán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Provozní rozpočet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Základní účetní výkazy, rozvaha a výsledovka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Náročnost na finanční zdroje</a:t>
            </a:r>
            <a:endParaRPr lang="cs-CZ" sz="2800" dirty="0" smtClean="0"/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251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7" y="1340768"/>
            <a:ext cx="86227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Příklad financování mini podniku: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9208" y="1917259"/>
            <a:ext cx="84192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Mini podnik prodávající své výrobky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Výrobní podnik – příjem peněz z tržeb z prodeje výrobků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Cenový průzkum trhu – porovnání s konkurencí – srovnatelné výrobky s trhem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Ocenění výrobků z hlediska nákladů na výrobu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Dosažení přidané hodnoty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Vyčíslení osobních a ostatních nákladů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Výsledek hospodaření</a:t>
            </a:r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502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7" y="1340768"/>
            <a:ext cx="86227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Příklad financování mini podniku: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9208" y="1917259"/>
            <a:ext cx="80656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sz="2400" dirty="0" smtClean="0"/>
              <a:t>              Mini podnik prodávající své služby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Charakter služby mini podniku – získávání pracovních návyků, nových dovedností a technik u žáků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Mini podnik je financován tržbami z prodeje služeb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Financování školou, rodiči, sponzory, zřizovatelem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Dosažení přidané hodnoty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Vyčíslení osobních a ostatních nákladů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Výsledek hospodaření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16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972</Words>
  <Application>Microsoft Office PowerPoint</Application>
  <PresentationFormat>Předvádění na obrazovce (4:3)</PresentationFormat>
  <Paragraphs>252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Doporučený postup u mini podniků: 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NSC-Kornout3</dc:creator>
  <cp:lastModifiedBy>jochman.jaroslav</cp:lastModifiedBy>
  <cp:revision>118</cp:revision>
  <dcterms:created xsi:type="dcterms:W3CDTF">2014-09-25T11:37:26Z</dcterms:created>
  <dcterms:modified xsi:type="dcterms:W3CDTF">2015-03-17T17:13:09Z</dcterms:modified>
</cp:coreProperties>
</file>