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4" r:id="rId10"/>
    <p:sldId id="279" r:id="rId11"/>
    <p:sldId id="265" r:id="rId12"/>
    <p:sldId id="266" r:id="rId13"/>
    <p:sldId id="267" r:id="rId14"/>
    <p:sldId id="270" r:id="rId15"/>
    <p:sldId id="268" r:id="rId16"/>
    <p:sldId id="269" r:id="rId17"/>
    <p:sldId id="271" r:id="rId18"/>
    <p:sldId id="272" r:id="rId19"/>
    <p:sldId id="273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>
        <p:scale>
          <a:sx n="110" d="100"/>
          <a:sy n="110" d="100"/>
        </p:scale>
        <p:origin x="-162" y="1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A0DBC-18A8-4498-A79E-25BD194EF855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A6934-439B-42B1-9189-78EF109804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88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A6934-439B-42B1-9189-78EF109804E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21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42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37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13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89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36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06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02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4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20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79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12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5D1D7-2535-446B-AC18-DCB01CD17CCE}" type="datetimeFigureOut">
              <a:rPr lang="cs-CZ" smtClean="0"/>
              <a:t>13.5.2015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CFB38-2AAA-454B-B2AD-487BE04683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0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0263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</a:t>
            </a:r>
            <a:r>
              <a:rPr lang="cs-CZ" sz="4000" b="1" dirty="0" smtClean="0"/>
              <a:t>Všechno v mém životě souvisí“, zkráceně MINIPODNIKY,</a:t>
            </a:r>
            <a:br>
              <a:rPr lang="cs-CZ" sz="4000" b="1" dirty="0" smtClean="0"/>
            </a:br>
            <a:r>
              <a:rPr lang="cs-CZ" sz="4000" b="1" dirty="0" smtClean="0"/>
              <a:t>č. CZ.1.07/1.1.00/54.0041</a:t>
            </a:r>
            <a:r>
              <a:rPr lang="cs-CZ" sz="6000" dirty="0" smtClean="0"/>
              <a:t>.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509120"/>
            <a:ext cx="6400800" cy="1126976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tx1"/>
                </a:solidFill>
              </a:rPr>
              <a:t>Základní škola Mohelnice Mlýnská 1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5760720" cy="12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Ukázka prací našich žáků v rámci </a:t>
            </a:r>
            <a:r>
              <a:rPr lang="cs-CZ" dirty="0" err="1" smtClean="0"/>
              <a:t>minipodniku</a:t>
            </a:r>
            <a:r>
              <a:rPr lang="cs-CZ" dirty="0" smtClean="0"/>
              <a:t>  </a:t>
            </a:r>
            <a:r>
              <a:rPr lang="cs-CZ" dirty="0" err="1" smtClean="0"/>
              <a:t>Fotostudio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smtClean="0"/>
              <a:t>sportovní akce školy, exkurze a ostatní akce pořádané naší školou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198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Exkurze – keramická dílna Tupesy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687416" cy="312494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12976"/>
            <a:ext cx="5148064" cy="3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Exkurze – keramická dílna Tupesy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464496" cy="297633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453650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Exkurze – keramická dílna Tupesy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892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Exkurze – keramická dílna Tupesy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632848" cy="5088566"/>
          </a:xfrm>
        </p:spPr>
      </p:pic>
    </p:spTree>
    <p:extLst>
      <p:ext uri="{BB962C8B-B14F-4D97-AF65-F5344CB8AC3E}">
        <p14:creationId xmlns:p14="http://schemas.microsoft.com/office/powerpoint/2010/main" val="8689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Exkurze – </a:t>
            </a:r>
            <a:r>
              <a:rPr lang="cs-CZ" dirty="0"/>
              <a:t>O</a:t>
            </a:r>
            <a:r>
              <a:rPr lang="cs-CZ" dirty="0" smtClean="0"/>
              <a:t>lomouc a keramická dílna </a:t>
            </a:r>
            <a:r>
              <a:rPr lang="cs-CZ" dirty="0" err="1" smtClean="0"/>
              <a:t>Tawa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286104" cy="4857403"/>
          </a:xfrm>
        </p:spPr>
      </p:pic>
    </p:spTree>
    <p:extLst>
      <p:ext uri="{BB962C8B-B14F-4D97-AF65-F5344CB8AC3E}">
        <p14:creationId xmlns:p14="http://schemas.microsoft.com/office/powerpoint/2010/main" val="271552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Exkurze – Olomouc keramická dílna </a:t>
            </a:r>
            <a:r>
              <a:rPr lang="cs-CZ" dirty="0" err="1"/>
              <a:t>Tawa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96952"/>
            <a:ext cx="5328084" cy="355205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176464" cy="2784310"/>
          </a:xfrm>
        </p:spPr>
      </p:pic>
    </p:spTree>
    <p:extLst>
      <p:ext uri="{BB962C8B-B14F-4D97-AF65-F5344CB8AC3E}">
        <p14:creationId xmlns:p14="http://schemas.microsoft.com/office/powerpoint/2010/main" val="4087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Dopravní hřiště Mohelnice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0" y="3933056"/>
            <a:ext cx="4211960" cy="2807973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067944" cy="2711963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20" y="1484784"/>
            <a:ext cx="4067944" cy="27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OVOV sportovní soutěž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903440" cy="326896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429000"/>
            <a:ext cx="486053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žije s handicapem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6134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err="1" smtClean="0"/>
              <a:t>Minipodniky</a:t>
            </a:r>
            <a:endParaRPr lang="cs-CZ" sz="4800" b="1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742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Fotosoutěž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</a:t>
            </a:r>
            <a:r>
              <a:rPr lang="cs-CZ" dirty="0" err="1" smtClean="0"/>
              <a:t>minipodniku</a:t>
            </a:r>
            <a:r>
              <a:rPr lang="cs-CZ" dirty="0" smtClean="0"/>
              <a:t> </a:t>
            </a:r>
            <a:r>
              <a:rPr lang="cs-CZ" dirty="0" err="1" smtClean="0"/>
              <a:t>fotosutdio</a:t>
            </a:r>
            <a:r>
              <a:rPr lang="cs-CZ" dirty="0" smtClean="0"/>
              <a:t> chystáme v měsíci červen školní fotosoutěž</a:t>
            </a:r>
          </a:p>
          <a:p>
            <a:r>
              <a:rPr lang="cs-CZ" dirty="0" smtClean="0"/>
              <a:t>Malá ukázka fotografií žáků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6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163"/>
            <a:ext cx="9144000" cy="51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163"/>
            <a:ext cx="9144000" cy="51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/>
              <a:t>Fotografické studio</a:t>
            </a:r>
            <a:endParaRPr lang="cs-CZ" sz="4800" b="1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dirty="0"/>
              <a:t>Hlavním cílem projektu je efektivně a optimálně zasvětit žáky do problematiky </a:t>
            </a:r>
            <a:r>
              <a:rPr lang="cs-CZ" dirty="0" smtClean="0"/>
              <a:t>fotografování tak, aby měli zejména </a:t>
            </a:r>
            <a:r>
              <a:rPr lang="cs-CZ" dirty="0"/>
              <a:t>v rámci </a:t>
            </a:r>
            <a:r>
              <a:rPr lang="cs-CZ" dirty="0" smtClean="0"/>
              <a:t>využití počítačové grafiky možnost získat v </a:t>
            </a:r>
            <a:r>
              <a:rPr lang="cs-CZ" dirty="0"/>
              <a:t>této oblasti praktické zkušenosti, které poté </a:t>
            </a:r>
            <a:r>
              <a:rPr lang="cs-CZ" dirty="0" smtClean="0"/>
              <a:t>mohou </a:t>
            </a:r>
            <a:r>
              <a:rPr lang="cs-CZ" dirty="0"/>
              <a:t>využít </a:t>
            </a:r>
            <a:r>
              <a:rPr lang="cs-CZ" dirty="0" smtClean="0"/>
              <a:t>v </a:t>
            </a:r>
            <a:r>
              <a:rPr lang="cs-CZ" dirty="0"/>
              <a:t>dalším životě. </a:t>
            </a:r>
            <a:endParaRPr lang="cs-CZ" dirty="0" smtClean="0"/>
          </a:p>
          <a:p>
            <a:pPr marL="0" indent="0">
              <a:lnSpc>
                <a:spcPct val="120000"/>
              </a:lnSpc>
              <a:buNone/>
            </a:pPr>
            <a:endParaRPr lang="cs-CZ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cs-CZ" dirty="0" smtClean="0"/>
              <a:t>Cílem je využít </a:t>
            </a:r>
            <a:r>
              <a:rPr lang="cs-CZ" dirty="0"/>
              <a:t>improvizované </a:t>
            </a:r>
            <a:r>
              <a:rPr lang="cs-CZ" dirty="0" smtClean="0"/>
              <a:t>fotografické </a:t>
            </a:r>
            <a:r>
              <a:rPr lang="cs-CZ" dirty="0"/>
              <a:t>studio, kde by se žáci prakticky seznámili s pravidly pořizování fotografií v různých </a:t>
            </a:r>
            <a:r>
              <a:rPr lang="cs-CZ" dirty="0" smtClean="0"/>
              <a:t>situacích a podmínkách. </a:t>
            </a:r>
          </a:p>
          <a:p>
            <a:pPr marL="0" indent="0">
              <a:lnSpc>
                <a:spcPct val="120000"/>
              </a:lnSpc>
              <a:buNone/>
            </a:pPr>
            <a:endParaRPr lang="cs-CZ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cs-CZ" dirty="0" smtClean="0"/>
              <a:t>Práce </a:t>
            </a:r>
            <a:r>
              <a:rPr lang="cs-CZ" dirty="0"/>
              <a:t>žáků a </a:t>
            </a:r>
            <a:r>
              <a:rPr lang="cs-CZ" dirty="0" smtClean="0"/>
              <a:t>výstupy </a:t>
            </a:r>
            <a:r>
              <a:rPr lang="cs-CZ" dirty="0"/>
              <a:t>v </a:t>
            </a:r>
            <a:r>
              <a:rPr lang="cs-CZ" dirty="0" smtClean="0"/>
              <a:t>rámci </a:t>
            </a:r>
            <a:r>
              <a:rPr lang="cs-CZ" dirty="0"/>
              <a:t>tohoto projektu </a:t>
            </a:r>
            <a:r>
              <a:rPr lang="cs-CZ" dirty="0" smtClean="0"/>
              <a:t>budou </a:t>
            </a:r>
            <a:r>
              <a:rPr lang="cs-CZ" dirty="0"/>
              <a:t>prezentovány na školních webových stránkách.</a:t>
            </a:r>
          </a:p>
        </p:txBody>
      </p:sp>
    </p:spTree>
    <p:extLst>
      <p:ext uri="{BB962C8B-B14F-4D97-AF65-F5344CB8AC3E}">
        <p14:creationId xmlns:p14="http://schemas.microsoft.com/office/powerpoint/2010/main" val="8018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Fotografické studio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u="sng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Vybavení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Digitální zrcadlovka + objektiv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Blesk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Studiové blesky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Plátno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Stativ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Stabilizátor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 Software – úprava fotografii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3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Práce žáků ve </a:t>
            </a:r>
            <a:r>
              <a:rPr lang="cs-CZ" b="1" dirty="0" err="1" smtClean="0"/>
              <a:t>fotostudiu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Přihlášení se do soutěže – „jeden za všechny, všichni za stůl“.</a:t>
            </a:r>
          </a:p>
          <a:p>
            <a:r>
              <a:rPr lang="cs-CZ" dirty="0" smtClean="0"/>
              <a:t>Registrace do soutěže</a:t>
            </a:r>
          </a:p>
          <a:p>
            <a:r>
              <a:rPr lang="cs-CZ" dirty="0" smtClean="0"/>
              <a:t>Tvorba soutěžního videa ( práce žáků </a:t>
            </a:r>
            <a:r>
              <a:rPr lang="cs-CZ" dirty="0" err="1" smtClean="0"/>
              <a:t>minipodniku</a:t>
            </a:r>
            <a:r>
              <a:rPr lang="cs-CZ" dirty="0" smtClean="0"/>
              <a:t> </a:t>
            </a:r>
            <a:r>
              <a:rPr lang="cs-CZ" dirty="0" err="1" smtClean="0"/>
              <a:t>Fotostudio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Hlasování v této soutěži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6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Soutěž – „jeden za všechny, všichni za stůl“.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Vítězství v Olomouckém kraji a získání první ceny.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3200" dirty="0" smtClean="0"/>
              <a:t>3x pingpongový stůl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3200" dirty="0" smtClean="0"/>
              <a:t>Hlavní cena – pingpongová show – za účasti </a:t>
            </a:r>
            <a:r>
              <a:rPr lang="cs-CZ" sz="3200" dirty="0"/>
              <a:t>olympijské medailistky a mistryně světa v trojskoku Šárky Kašpárkové</a:t>
            </a:r>
            <a:r>
              <a:rPr lang="cs-CZ" sz="3200" dirty="0" smtClean="0"/>
              <a:t>, </a:t>
            </a:r>
            <a:r>
              <a:rPr lang="cs-CZ" sz="3200" dirty="0" smtClean="0"/>
              <a:t>jednoho </a:t>
            </a:r>
            <a:r>
              <a:rPr lang="cs-CZ" sz="3200" dirty="0" smtClean="0"/>
              <a:t>z </a:t>
            </a:r>
            <a:r>
              <a:rPr lang="cs-CZ" sz="3200" dirty="0" smtClean="0"/>
              <a:t>nejúspěšnějších </a:t>
            </a:r>
            <a:r>
              <a:rPr lang="cs-CZ" sz="3200" dirty="0" err="1" smtClean="0"/>
              <a:t>paraolympioniků</a:t>
            </a:r>
            <a:r>
              <a:rPr lang="cs-CZ" sz="3200" dirty="0" smtClean="0"/>
              <a:t> Ivana </a:t>
            </a:r>
            <a:r>
              <a:rPr lang="cs-CZ" sz="3200" dirty="0" err="1" smtClean="0"/>
              <a:t>Karabce</a:t>
            </a:r>
            <a:r>
              <a:rPr lang="cs-CZ" sz="3200" dirty="0" smtClean="0"/>
              <a:t> </a:t>
            </a:r>
            <a:r>
              <a:rPr lang="cs-CZ" sz="3200" dirty="0" smtClean="0"/>
              <a:t>a </a:t>
            </a:r>
            <a:r>
              <a:rPr lang="cs-CZ" sz="3200" dirty="0" smtClean="0"/>
              <a:t>Ľubomíra </a:t>
            </a:r>
            <a:r>
              <a:rPr lang="cs-CZ" sz="3200" dirty="0" err="1" smtClean="0"/>
              <a:t>Pišteje</a:t>
            </a:r>
            <a:r>
              <a:rPr lang="cs-CZ" sz="3200" dirty="0" smtClean="0"/>
              <a:t>, úřadujícího mistra </a:t>
            </a:r>
            <a:r>
              <a:rPr lang="cs-CZ" sz="3200" dirty="0"/>
              <a:t>Slovenska ve čtyřhře.</a:t>
            </a:r>
          </a:p>
        </p:txBody>
      </p:sp>
    </p:spTree>
    <p:extLst>
      <p:ext uri="{BB962C8B-B14F-4D97-AF65-F5344CB8AC3E}">
        <p14:creationId xmlns:p14="http://schemas.microsoft.com/office/powerpoint/2010/main" val="9496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92896"/>
            <a:ext cx="6048672" cy="403244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292588" cy="3528392"/>
          </a:xfrm>
        </p:spPr>
      </p:pic>
    </p:spTree>
    <p:extLst>
      <p:ext uri="{BB962C8B-B14F-4D97-AF65-F5344CB8AC3E}">
        <p14:creationId xmlns:p14="http://schemas.microsoft.com/office/powerpoint/2010/main" val="1867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659524" cy="377301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01" y="2852936"/>
            <a:ext cx="5580112" cy="37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Vítězné video v soutěži</a:t>
            </a:r>
            <a:endParaRPr lang="cs-CZ" dirty="0"/>
          </a:p>
        </p:txBody>
      </p:sp>
      <p:pic>
        <p:nvPicPr>
          <p:cNvPr id="4" name="Škol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575" y="1600200"/>
            <a:ext cx="8070850" cy="4525963"/>
          </a:xfrm>
        </p:spPr>
      </p:pic>
    </p:spTree>
    <p:extLst>
      <p:ext uri="{BB962C8B-B14F-4D97-AF65-F5344CB8AC3E}">
        <p14:creationId xmlns:p14="http://schemas.microsoft.com/office/powerpoint/2010/main" val="13545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254</Words>
  <Application>Microsoft Office PowerPoint</Application>
  <PresentationFormat>Předvádění na obrazovce (4:3)</PresentationFormat>
  <Paragraphs>42</Paragraphs>
  <Slides>23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„Všechno v mém životě souvisí“, zkráceně MINIPODNIKY, č. CZ.1.07/1.1.00/54.0041.</vt:lpstr>
      <vt:lpstr>Minipodniky</vt:lpstr>
      <vt:lpstr>Fotografické studio</vt:lpstr>
      <vt:lpstr>Fotografické studio</vt:lpstr>
      <vt:lpstr>Práce žáků ve fotostudiu</vt:lpstr>
      <vt:lpstr>Soutěž – „jeden za všechny, všichni za stůl“.</vt:lpstr>
      <vt:lpstr>Prezentace aplikace PowerPoint</vt:lpstr>
      <vt:lpstr>Prezentace aplikace PowerPoint</vt:lpstr>
      <vt:lpstr>Vítězné video v soutěži</vt:lpstr>
      <vt:lpstr>Ukázka prací našich žáků v rámci minipodniku  Fotostudio: sportovní akce školy, exkurze a ostatní akce pořádané naší školou</vt:lpstr>
      <vt:lpstr>Exkurze – keramická dílna Tupesy</vt:lpstr>
      <vt:lpstr>Exkurze – keramická dílna Tupesy</vt:lpstr>
      <vt:lpstr>Exkurze – keramická dílna Tupesy</vt:lpstr>
      <vt:lpstr>Exkurze – keramická dílna Tupesy</vt:lpstr>
      <vt:lpstr>Exkurze – Olomouc a keramická dílna Tawa</vt:lpstr>
      <vt:lpstr>Exkurze – Olomouc keramická dílna Tawa</vt:lpstr>
      <vt:lpstr>Dopravní hřiště Mohelnice</vt:lpstr>
      <vt:lpstr>OVOV sportovní soutěž</vt:lpstr>
      <vt:lpstr>Jak se žije s handicapem</vt:lpstr>
      <vt:lpstr>Fotosoutěž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„Všechno v mém životě souvisí“, zkráceně MINIPODNIKY, č. CZ.1.07/1.1.00/54.0041.</dc:title>
  <dc:creator>Pavel Grünwald</dc:creator>
  <cp:lastModifiedBy>Pavel Grünwald</cp:lastModifiedBy>
  <cp:revision>37</cp:revision>
  <dcterms:created xsi:type="dcterms:W3CDTF">2015-01-26T22:17:19Z</dcterms:created>
  <dcterms:modified xsi:type="dcterms:W3CDTF">2015-05-13T07:29:16Z</dcterms:modified>
</cp:coreProperties>
</file>