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57" r:id="rId11"/>
    <p:sldId id="258" r:id="rId12"/>
    <p:sldId id="259" r:id="rId13"/>
    <p:sldId id="260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97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6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07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7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48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50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10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3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14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2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15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999D-2C59-45D5-A840-95C799B61254}" type="datetimeFigureOut">
              <a:rPr lang="cs-CZ" smtClean="0"/>
              <a:t>13.5.2015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6FB2E-2C40-4203-8322-DD2E2C66A6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34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tmp"/><Relationship Id="rId7" Type="http://schemas.openxmlformats.org/officeDocument/2006/relationships/image" Target="../media/image14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tmp"/><Relationship Id="rId4" Type="http://schemas.openxmlformats.org/officeDocument/2006/relationships/image" Target="../media/image11.tmp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7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0.jpeg"/><Relationship Id="rId5" Type="http://schemas.openxmlformats.org/officeDocument/2006/relationships/image" Target="../media/image20.jpeg"/><Relationship Id="rId15" Type="http://schemas.openxmlformats.org/officeDocument/2006/relationships/image" Target="../media/image36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41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17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0.jpeg"/><Relationship Id="rId5" Type="http://schemas.openxmlformats.org/officeDocument/2006/relationships/image" Target="../media/image20.jpeg"/><Relationship Id="rId15" Type="http://schemas.openxmlformats.org/officeDocument/2006/relationships/image" Target="../media/image43.jpeg"/><Relationship Id="rId10" Type="http://schemas.openxmlformats.org/officeDocument/2006/relationships/image" Target="../media/image26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300" dirty="0" smtClean="0"/>
              <a:t>Název </a:t>
            </a:r>
            <a:r>
              <a:rPr lang="cs-CZ" sz="5300" dirty="0"/>
              <a:t>projektu: </a:t>
            </a:r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sz="5300" b="1" dirty="0" smtClean="0"/>
              <a:t>Všechno </a:t>
            </a:r>
            <a:r>
              <a:rPr lang="cs-CZ" sz="5300" b="1" dirty="0"/>
              <a:t>v mém životě </a:t>
            </a:r>
            <a:r>
              <a:rPr lang="cs-CZ" sz="5300" b="1" dirty="0" smtClean="0"/>
              <a:t>souvisí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874575"/>
            <a:ext cx="9144000" cy="2676136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Registrační číslo projektu: CZ.1.07/1.1.00/54.0041</a:t>
            </a:r>
          </a:p>
          <a:p>
            <a:endParaRPr lang="cs-CZ" dirty="0"/>
          </a:p>
          <a:p>
            <a:r>
              <a:rPr lang="cs-CZ" dirty="0"/>
              <a:t>M</a:t>
            </a:r>
            <a:r>
              <a:rPr lang="cs-CZ" dirty="0" smtClean="0"/>
              <a:t>ezikrajské setkání pedagogů-konzultantů </a:t>
            </a:r>
          </a:p>
          <a:p>
            <a:r>
              <a:rPr lang="cs-CZ" dirty="0" err="1" smtClean="0"/>
              <a:t>minipodniků</a:t>
            </a:r>
            <a:r>
              <a:rPr lang="cs-CZ" dirty="0" smtClean="0"/>
              <a:t> škol Ústeckého a Olomouckého kraje v projektu</a:t>
            </a:r>
          </a:p>
          <a:p>
            <a:r>
              <a:rPr lang="cs-CZ" dirty="0" smtClean="0"/>
              <a:t>14. až 15. května 2015 v Liberci</a:t>
            </a:r>
          </a:p>
          <a:p>
            <a:endParaRPr lang="cs-CZ" dirty="0" smtClean="0"/>
          </a:p>
          <a:p>
            <a:r>
              <a:rPr lang="cs-CZ" sz="2200" dirty="0" smtClean="0"/>
              <a:t>Stanislav Gavlas</a:t>
            </a:r>
            <a:r>
              <a:rPr lang="cs-CZ" sz="1500" dirty="0" smtClean="0"/>
              <a:t>, konzultant </a:t>
            </a:r>
            <a:r>
              <a:rPr lang="cs-CZ" sz="1500" dirty="0" err="1" smtClean="0"/>
              <a:t>minipodniku</a:t>
            </a:r>
            <a:r>
              <a:rPr lang="cs-CZ" sz="1500" dirty="0" smtClean="0"/>
              <a:t> Supíkovická elektrotechnická		13. 5. 2015</a:t>
            </a:r>
            <a:r>
              <a:rPr lang="cs-CZ" sz="2000" dirty="0" smtClean="0"/>
              <a:t>	 		</a:t>
            </a:r>
            <a:endParaRPr lang="cs-CZ" sz="2000" dirty="0"/>
          </a:p>
        </p:txBody>
      </p:sp>
      <p:pic>
        <p:nvPicPr>
          <p:cNvPr id="1026" name="Picture 2" descr="Zobrazování obrázku OPVK_hor_zakladni_logolink_RGB_c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653" y="5550711"/>
            <a:ext cx="5987649" cy="130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Segoe Script" panose="020B0504020000000003" pitchFamily="34" charset="0"/>
              </a:rPr>
              <a:t>Žebříčky - </a:t>
            </a:r>
            <a:r>
              <a:rPr lang="cs-CZ" b="1" dirty="0" err="1" smtClean="0">
                <a:latin typeface="Segoe Script" panose="020B0504020000000003" pitchFamily="34" charset="0"/>
              </a:rPr>
              <a:t>minipodniky</a:t>
            </a:r>
            <a:r>
              <a:rPr lang="cs-CZ" b="1" dirty="0" smtClean="0">
                <a:latin typeface="Segoe Script" panose="020B0504020000000003" pitchFamily="34" charset="0"/>
              </a:rPr>
              <a:t/>
            </a:r>
            <a:br>
              <a:rPr lang="cs-CZ" b="1" dirty="0" smtClean="0">
                <a:latin typeface="Segoe Script" panose="020B0504020000000003" pitchFamily="34" charset="0"/>
              </a:rPr>
            </a:br>
            <a:endParaRPr lang="cs-CZ" dirty="0">
              <a:latin typeface="Segoe Script" panose="020B05040200000000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444" y="1825625"/>
            <a:ext cx="4563112" cy="58110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968" y="2541668"/>
            <a:ext cx="4822064" cy="41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Segoe Script" panose="020B0504020000000003" pitchFamily="34" charset="0"/>
              </a:rPr>
              <a:t>Žebříčky - </a:t>
            </a:r>
            <a:r>
              <a:rPr lang="cs-CZ" b="1" dirty="0" err="1" smtClean="0">
                <a:latin typeface="Segoe Script" panose="020B0504020000000003" pitchFamily="34" charset="0"/>
              </a:rPr>
              <a:t>minipodniky</a:t>
            </a:r>
            <a:r>
              <a:rPr lang="cs-CZ" b="1" dirty="0" smtClean="0">
                <a:latin typeface="Segoe Script" panose="020B0504020000000003" pitchFamily="34" charset="0"/>
              </a:rPr>
              <a:t/>
            </a:r>
            <a:br>
              <a:rPr lang="cs-CZ" b="1" dirty="0" smtClean="0">
                <a:latin typeface="Segoe Script" panose="020B0504020000000003" pitchFamily="34" charset="0"/>
              </a:rPr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997" y="1861826"/>
            <a:ext cx="4344006" cy="466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058" y="2499754"/>
            <a:ext cx="5519883" cy="392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Segoe Script" panose="020B0504020000000003" pitchFamily="34" charset="0"/>
              </a:rPr>
              <a:t>Žebříčky - </a:t>
            </a:r>
            <a:r>
              <a:rPr lang="cs-CZ" b="1" dirty="0" err="1" smtClean="0">
                <a:latin typeface="Segoe Script" panose="020B0504020000000003" pitchFamily="34" charset="0"/>
              </a:rPr>
              <a:t>minipodniky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970" y="1825625"/>
            <a:ext cx="4182059" cy="4858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820" y="2378936"/>
            <a:ext cx="5308357" cy="37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Segoe Script" panose="020B0504020000000003" pitchFamily="34" charset="0"/>
              </a:rPr>
              <a:t>Žebříčky - </a:t>
            </a:r>
            <a:r>
              <a:rPr lang="cs-CZ" b="1" dirty="0" err="1" smtClean="0">
                <a:latin typeface="Segoe Script" panose="020B0504020000000003" pitchFamily="34" charset="0"/>
              </a:rPr>
              <a:t>minipodniky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55" y="1825625"/>
            <a:ext cx="4229690" cy="466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80" y="2473110"/>
            <a:ext cx="5014839" cy="37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787400"/>
            <a:ext cx="10515600" cy="5389563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dirty="0" smtClean="0"/>
              <a:t>Děkuji za pozornost.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400" dirty="0"/>
              <a:t>g</a:t>
            </a:r>
            <a:r>
              <a:rPr lang="cs-CZ" sz="2400" dirty="0" smtClean="0"/>
              <a:t>avlas.zssupikovice@gmail.com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56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42" y="105685"/>
            <a:ext cx="10860281" cy="67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25" y="312955"/>
            <a:ext cx="11872901" cy="60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0" y="131019"/>
            <a:ext cx="11774543" cy="2629267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815" y="2760286"/>
            <a:ext cx="5514852" cy="381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186" y="526309"/>
            <a:ext cx="5633514" cy="6281900"/>
          </a:xfrm>
          <a:prstGeom prst="rect">
            <a:avLst/>
          </a:prstGeom>
        </p:spPr>
      </p:pic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679" y="0"/>
            <a:ext cx="8983271" cy="3323509"/>
          </a:xfrm>
          <a:prstGeom prst="rect">
            <a:avLst/>
          </a:prstGeom>
        </p:spPr>
      </p:pic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35" y="3667259"/>
            <a:ext cx="4288665" cy="27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789" y="154546"/>
            <a:ext cx="12511055" cy="6703454"/>
          </a:xfrm>
          <a:prstGeom prst="rect">
            <a:avLst/>
          </a:prstGeo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80" y="3909824"/>
            <a:ext cx="1638529" cy="2695951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478" y="3909824"/>
            <a:ext cx="1667108" cy="2848373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8287" y="4014614"/>
            <a:ext cx="1505160" cy="2743583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806" y="4014614"/>
            <a:ext cx="1991082" cy="1064826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552" y="4976181"/>
            <a:ext cx="1572371" cy="903759"/>
          </a:xfrm>
          <a:prstGeom prst="rect">
            <a:avLst/>
          </a:prstGeom>
        </p:spPr>
      </p:pic>
      <p:pic>
        <p:nvPicPr>
          <p:cNvPr id="12" name="Obrázek 11" descr="Výřez obrazovky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836" y="5079440"/>
            <a:ext cx="1261245" cy="99284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752" y="5702809"/>
            <a:ext cx="1559236" cy="116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02" y="18607"/>
            <a:ext cx="9156878" cy="68393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56" y="0"/>
            <a:ext cx="7809287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096" y="2514953"/>
            <a:ext cx="2236903" cy="16707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515" y="0"/>
            <a:ext cx="2996485" cy="263146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185726"/>
            <a:ext cx="3577755" cy="2672274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798" y="4185726"/>
            <a:ext cx="3559759" cy="265883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4246" y="4185727"/>
            <a:ext cx="3577754" cy="267227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914032" cy="217653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850144"/>
            <a:ext cx="2550017" cy="256731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9977" y="18607"/>
            <a:ext cx="2596423" cy="15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8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4102" y="18607"/>
            <a:ext cx="9156878" cy="68393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56" y="0"/>
            <a:ext cx="7809287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515" y="0"/>
            <a:ext cx="2996485" cy="263146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914032" cy="2176530"/>
          </a:xfrm>
          <a:prstGeom prst="rect">
            <a:avLst/>
          </a:prstGeom>
        </p:spPr>
      </p:pic>
      <p:pic>
        <p:nvPicPr>
          <p:cNvPr id="21" name="Obrázek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83" y="4061327"/>
            <a:ext cx="3769216" cy="2815279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41" y="2069760"/>
            <a:ext cx="2834259" cy="2116947"/>
          </a:xfrm>
          <a:prstGeom prst="rect">
            <a:avLst/>
          </a:prstGeom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399" y="4343400"/>
            <a:ext cx="3410329" cy="2547221"/>
          </a:xfrm>
          <a:prstGeom prst="rect">
            <a:avLst/>
          </a:prstGeom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829" y="-1"/>
            <a:ext cx="3047377" cy="2276127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5" y="2176531"/>
            <a:ext cx="2445000" cy="2643124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86707"/>
            <a:ext cx="3576442" cy="267129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442" y="4511811"/>
            <a:ext cx="3141178" cy="23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064" y="18607"/>
            <a:ext cx="9156878" cy="683939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356" y="0"/>
            <a:ext cx="7809287" cy="685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107" y="0"/>
            <a:ext cx="918178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515" y="0"/>
            <a:ext cx="2996485" cy="263146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914032" cy="217653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32" y="-25757"/>
            <a:ext cx="4526376" cy="1854557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8973"/>
            <a:ext cx="2538428" cy="3438659"/>
          </a:xfrm>
          <a:prstGeom prst="rect">
            <a:avLst/>
          </a:prstGeom>
        </p:spPr>
      </p:pic>
      <p:pic>
        <p:nvPicPr>
          <p:cNvPr id="25" name="Obrázek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01109"/>
            <a:ext cx="3047377" cy="227612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969" y="2631469"/>
            <a:ext cx="3151030" cy="235354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15" y="4613075"/>
            <a:ext cx="3735284" cy="2263531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21" y="5124124"/>
            <a:ext cx="2583290" cy="19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52</Words>
  <Application>Microsoft Office PowerPoint</Application>
  <PresentationFormat>Širokoúhlá obrazovka</PresentationFormat>
  <Paragraphs>15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Script</vt:lpstr>
      <vt:lpstr>Motiv Office</vt:lpstr>
      <vt:lpstr>Název projektu:  Všechno v mém životě souvisí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Žebříčky - minipodniky </vt:lpstr>
      <vt:lpstr>Žebříčky - minipodniky </vt:lpstr>
      <vt:lpstr>Žebříčky - minipodniky</vt:lpstr>
      <vt:lpstr>Žebříčky - minipodniky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projektu:  Všechno v mém životě souvisí</dc:title>
  <dc:creator>Stanislav Gavlas</dc:creator>
  <cp:lastModifiedBy>Stanislav Gavlas</cp:lastModifiedBy>
  <cp:revision>29</cp:revision>
  <dcterms:created xsi:type="dcterms:W3CDTF">2015-05-13T07:33:12Z</dcterms:created>
  <dcterms:modified xsi:type="dcterms:W3CDTF">2015-05-13T22:53:43Z</dcterms:modified>
</cp:coreProperties>
</file>